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C4056-9FFB-EC5C-C09B-A298922A1C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DE6B79-8262-F6BE-0437-A13F0F3039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6A999-B9B1-8B5A-FD62-1110C023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0E039-0DAB-4208-888A-4737C982D38F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80F24C-4C23-DA0D-4F0C-C4478FD34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F0C5C-21DD-241D-963E-66A2472C7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4511-1084-4920-B146-ABE2A95A0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594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9614E-F15C-71D5-F838-2187E8A3E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67C973-7292-0716-763D-5B37934B4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230D66-A65E-FFD3-9CE6-113D59CD4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0E039-0DAB-4208-888A-4737C982D38F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6A554F-66BC-FACD-25EB-C77BF7470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089F9-1875-79F9-9B39-A2A93BAA8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4511-1084-4920-B146-ABE2A95A0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881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D907B2-5D2A-F739-D79D-7D96CF1F71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A8BF5B-DD18-C365-94C8-0DE994EC58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BA9EB-2A7C-DD98-DC9C-E0468046D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0E039-0DAB-4208-888A-4737C982D38F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8B1ABD-9F71-5EB5-BE9F-19877C5E0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DED829-CCBB-9910-0ADA-60891A760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4511-1084-4920-B146-ABE2A95A0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154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FBC69-6B44-9F18-3573-CB87FB944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8959A-0DFB-1B1E-083C-8FD66241F8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138FE-864C-05BA-E013-F10A448D6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0E039-0DAB-4208-888A-4737C982D38F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1251BF-9685-C87F-80CC-032A7119D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37BA0-0235-E76C-A53C-A0DA26370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4511-1084-4920-B146-ABE2A95A0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010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30F4F-A89B-6627-E2C3-7631015FB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CADE7F-7D2F-49B6-96F5-2A525DFE70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EB08DD-9BAC-4FD7-6A43-461E4CB33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0E039-0DAB-4208-888A-4737C982D38F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C5B79-7A9C-FD63-5B3E-0CF65EBCE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310AF-69CD-886F-6AEA-79E9681B7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4511-1084-4920-B146-ABE2A95A0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64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D5816-5C4D-BCFE-6499-1D151B859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57864-E8C3-8E01-F5CD-36A2B99D0C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955D65-6100-5B9E-2780-4EFF135560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B27E23-CE92-ACD0-B77A-1059A5CD3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0E039-0DAB-4208-888A-4737C982D38F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FA767B-6E25-A072-A244-D52E04591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A7145F-2114-9CBE-A43A-0F3859D3F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4511-1084-4920-B146-ABE2A95A0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997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A12E8-B935-57CB-4FA9-53B1EB73E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AF9D5A-D97B-2EE1-BD60-A208013746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E9245-4D8C-FFEB-7B6B-14299A220D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B87A50-6B07-FB6F-9224-C9EC28AF8C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F45006-E4DC-DE31-4B65-44CD0004E0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3AB37C-FF05-AB60-B5E6-A56257591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0E039-0DAB-4208-888A-4737C982D38F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A0F76C-2EE3-D42B-10BD-8F1DCF52A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792F8F-FA7A-E349-AC7A-D0B0B8B6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4511-1084-4920-B146-ABE2A95A0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800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B3511-2D9D-A066-32FA-D2BFA5481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7E91D4-5570-B658-FBF2-A4090E685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0E039-0DAB-4208-888A-4737C982D38F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2BE60C-E7BF-B62D-09AD-91CB2CFBA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E61A2-CF7C-F71C-5823-5A3925801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4511-1084-4920-B146-ABE2A95A0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873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35D2ED-030B-9A38-0409-20208D36B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0E039-0DAB-4208-888A-4737C982D38F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4A2C29-33FA-5A5C-A76C-AF7CB4FD6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423E43-D511-2DC7-45FE-F9217CCF0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4511-1084-4920-B146-ABE2A95A0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011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D34AE-373B-BE4B-4400-B1B177E17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0E35A-8D17-73E2-2945-796C3BD7A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09F58-F4CA-43F9-5B69-19E01AC69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19B52E-B0A4-6585-F70C-5A483CD8C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0E039-0DAB-4208-888A-4737C982D38F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633BE-A1C1-7951-6E36-758143D2A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B71C55-322B-83E5-E29B-6E0222268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4511-1084-4920-B146-ABE2A95A0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682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80F06-80C1-385C-FE4A-FB1C58A57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330B45-4F3C-A0CF-53C9-CB7DE7DD95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5AECAC-7851-8538-9900-E62A4302CA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7D8F42-335F-D1C9-9FEE-4BA28F8DD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0E039-0DAB-4208-888A-4737C982D38F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9D5010-9B05-796F-184C-40E337A2A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ED0534-AE80-06BE-FFD6-501340230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4511-1084-4920-B146-ABE2A95A0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409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F7AAD7-C715-1A7B-2C56-EA28D2F4D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5BABDF-2AFD-D8A3-C32C-6E6BADD7E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B20618-A2A4-7489-F9E5-DFEC4FA249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20E039-0DAB-4208-888A-4737C982D38F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6F7F8-3CB6-B7E7-AC8F-6E8CDB91E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2977C-9D43-A876-442D-763457E38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04511-1084-4920-B146-ABE2A95A0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200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EC7FF-B80B-CAED-5450-9E86313A0F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August 2022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7C73FE-FB76-47A4-C557-DCF61723BB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SC-OR Influent Pump Station Project</a:t>
            </a:r>
          </a:p>
        </p:txBody>
      </p:sp>
    </p:spTree>
    <p:extLst>
      <p:ext uri="{BB962C8B-B14F-4D97-AF65-F5344CB8AC3E}">
        <p14:creationId xmlns:p14="http://schemas.microsoft.com/office/powerpoint/2010/main" val="1862223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6D862-B700-CA32-D28A-2B9878A3A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4061" y="5940302"/>
            <a:ext cx="7483877" cy="806727"/>
          </a:xfrm>
        </p:spPr>
        <p:txBody>
          <a:bodyPr/>
          <a:lstStyle/>
          <a:p>
            <a:r>
              <a:rPr lang="en-US" dirty="0"/>
              <a:t>Trenching for Electrical Conduits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A27398-373B-35D1-C001-6516BB598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4397" y="4069916"/>
            <a:ext cx="3172291" cy="23792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AE2E06-8A70-71B9-3A5E-B68937C8E7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426617" y="429442"/>
            <a:ext cx="3279727" cy="24597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D118B1-10A7-36CA-1140-3E9FC67E07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23873" y="434410"/>
            <a:ext cx="3279728" cy="24597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2FA495-B1EC-3496-722B-8AEE0836E3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91598" y="433910"/>
            <a:ext cx="3280299" cy="2460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8C06036-EB52-7BF5-F147-693515567A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3611" y="443472"/>
            <a:ext cx="3263692" cy="24477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E11B9FC-C70E-DBE6-68DD-9B90AE2495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01842" y="3399066"/>
            <a:ext cx="3388314" cy="25412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A76056D-755F-21E3-78C5-5C1C51A123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16242" y="4085249"/>
            <a:ext cx="3172292" cy="237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851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C6598-AFB2-C337-5F88-76A5F1473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325" y="6063449"/>
            <a:ext cx="5145350" cy="687511"/>
          </a:xfrm>
        </p:spPr>
        <p:txBody>
          <a:bodyPr>
            <a:normAutofit fontScale="90000"/>
          </a:bodyPr>
          <a:lstStyle/>
          <a:p>
            <a:r>
              <a:rPr lang="en-US" dirty="0"/>
              <a:t>Rerouting Clarifier Drain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6C22E9-B68D-9D76-DB29-D3F91E807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67471" y="1015785"/>
            <a:ext cx="5768759" cy="43265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E2837F-1D31-ABBB-4869-1CFA6174B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50017" y="1008017"/>
            <a:ext cx="5706615" cy="42799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842191-CCD2-5133-6DA9-312F4E8531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33243" y="269191"/>
            <a:ext cx="4015487" cy="30116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A7040C-D5F2-7441-1B3C-A721A433F7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29439" y="3453957"/>
            <a:ext cx="2982277" cy="22367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653159-235F-DC7C-D9AD-EFD70977C7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61116" y="3453956"/>
            <a:ext cx="2982277" cy="223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714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67E39-040A-2CAE-0029-6D9D0D18D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4397" y="5655076"/>
            <a:ext cx="5083205" cy="1060373"/>
          </a:xfrm>
        </p:spPr>
        <p:txBody>
          <a:bodyPr/>
          <a:lstStyle/>
          <a:p>
            <a:r>
              <a:rPr lang="en-US" dirty="0"/>
              <a:t>Rerouting Plant Drain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002DDD-C17B-C481-68A9-9316D4EF0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9696" y="598286"/>
            <a:ext cx="4786295" cy="35897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8E6C58-B214-5E02-47E2-AD1650AEA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2852" y="598282"/>
            <a:ext cx="4786296" cy="35897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F31D6F-5407-55C6-9CA9-7E6845B59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03988" y="598287"/>
            <a:ext cx="4786299" cy="358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42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54C5C-F3A8-7BDE-41C1-830CDD3E2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8022" y="5752730"/>
            <a:ext cx="7595956" cy="989352"/>
          </a:xfrm>
        </p:spPr>
        <p:txBody>
          <a:bodyPr>
            <a:normAutofit fontScale="90000"/>
          </a:bodyPr>
          <a:lstStyle/>
          <a:p>
            <a:r>
              <a:rPr lang="en-US" dirty="0"/>
              <a:t>New valves for the raw sewage tie 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400C54-3871-9792-CE58-86CC43EB1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69225" y="503253"/>
            <a:ext cx="4026028" cy="30195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E17CA7-7A6C-A299-7A94-96D368C20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9977" y="2269909"/>
            <a:ext cx="4026026" cy="30195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EB2CBD-C248-B4C2-C14A-A706DA7CDD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88713" y="503252"/>
            <a:ext cx="4026027" cy="30195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57B541-7153-119E-204C-6B3ED945A2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28968" y="2252154"/>
            <a:ext cx="4026028" cy="301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4008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25</Words>
  <Application>Microsoft Office PowerPoint</Application>
  <PresentationFormat>Widescreen</PresentationFormat>
  <Paragraphs>6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August 2022</vt:lpstr>
      <vt:lpstr>Trenching for Electrical Conduits</vt:lpstr>
      <vt:lpstr>Rerouting Clarifier Drain</vt:lpstr>
      <vt:lpstr>Rerouting Plant Drain</vt:lpstr>
      <vt:lpstr>New valves for the raw sewage tie in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August 2022</dc:title>
  <dc:creator>Mikah Salsi</dc:creator>
  <cp:lastModifiedBy>Mikah Salsi</cp:lastModifiedBy>
  <cp:revision>3</cp:revision>
  <dcterms:created xsi:type="dcterms:W3CDTF">2022-09-16T21:16:23Z</dcterms:created>
  <dcterms:modified xsi:type="dcterms:W3CDTF">2022-09-23T16:29:31Z</dcterms:modified>
</cp:coreProperties>
</file>