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69" r:id="rId8"/>
    <p:sldId id="268" r:id="rId9"/>
    <p:sldId id="27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0DB19-925F-4370-B9B2-C4DA7E2A8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8B05F-BB11-4C87-B8E8-8D243CEB4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E1484-5EF1-47A8-A378-50CBDE63C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C7B79-071D-492A-9E7B-0793F0FC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63955-F5E3-425F-A26A-532492B7C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4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C190B-A5E3-4547-B3BD-CE045D003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CD67C-CB75-4F4D-B444-6C9B33977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6197C-CFCB-4B66-B3A4-31D7A870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6B218-C4F8-46E9-A4BB-03CCE228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A6BC9-1B24-4311-BE23-74516042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1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CDBEDD-90F4-4794-9E27-0DF113E53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A88AC-6C97-4775-A125-612150AA9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CE94-D063-4F66-B705-8370AAC4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A836-C255-433D-8AC5-80AE54B2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E2281-6873-4D80-923F-88D5991B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0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63F5-4724-4B09-A052-387812CB1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727E-578F-4437-936C-4635CF8B7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AF238-A336-4077-9F89-75D79F64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8DB9-4061-4CEF-8F9D-5CC436E5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AFD32-BB4A-40CF-AF60-11DAA1BC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94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03A6-9DA8-421E-9140-C1254835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D0E9D-757A-4BAC-9C36-758494D70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BF522-7CE9-45A9-9D56-F3A5D4984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02919-3319-4ED0-8735-F707F6DB1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48E07-F89E-4942-A50D-3D45D77F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10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CBFA6-E581-4F8C-8FC5-848C15E9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49AE6-BC2C-41A3-B050-6B2D958CD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A4628-8910-4985-BEAF-D6C8CF174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7652C-1A88-42CF-9173-B96C0ACD0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57351-484C-4707-8C67-9E9C975AA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5A530-E70C-4A0C-AAA0-09C72E3F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2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5751-1B36-469B-ACF3-A5ABF39EF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D781E-1A09-4E0D-B7C8-CCEFF5CEC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A1105-BF4A-435C-85B2-D0EC9E51B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0AC02-8888-4D16-857C-94C5460F1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AE94B-9F57-4FE9-BA2F-578AA24230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EDF8B-0314-4518-80B2-18CF3EFD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BDC25A-FA03-48A0-A808-13C44644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553DC3-439F-4B56-9F2B-12DAE27D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6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B39D9-43A3-4160-A836-8E1AA441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4E306-687B-483A-B3D4-1E3372EC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CE5FD-EADB-4F27-BBA8-21B7299A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3FE3-8EE0-40CA-9B89-67E7FD0D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EBCFB-1D8A-4C48-9A02-DFD20550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4196C-AC51-42E4-87A3-2069FC60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86775-7906-4249-B2FD-C0963D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424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1DAD2-ABD2-417B-9CBE-96FE9455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EA770-9E05-45EF-80F4-BC73BF38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5C9ED-2B0E-4E6D-9028-6AFEA7A0C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A69CA-F676-4734-B432-158B7B4F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D731F-EC1E-40B4-B868-D209EBC4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6B91B-4F49-4A03-8B07-F4AA1F43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70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E006-C542-440D-95C7-0EFFC9D5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40BFA-7074-4DBD-AD53-3D394120B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EBAF3-FAC7-427B-A298-D7000514A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9D5D4-578D-4F03-A46F-063D082F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9B514-C1EF-4DED-8309-CB76CC53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78292-53B8-44F2-9C8E-BD673A9C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5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0F2F1F-1A16-4A92-9663-D2962047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CBF61-EB9D-41EA-B1E8-F898AF4E0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BB4EF-FFD4-4C88-B925-1DB303204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CB3D6-5B37-482A-B4A1-848E24D8D978}" type="datetimeFigureOut">
              <a:rPr lang="en-US" smtClean="0"/>
              <a:t>11/30/2021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4E9D8-3DCB-41DB-82CB-D7B39349E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71BF-221D-437F-9A74-0ABF6AF27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935EB-0A26-4C5E-BD3B-8DBB95AD0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9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5240-AF37-4DAA-B8B9-874426B6C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INFLUENT PUMP STATION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69304-C674-423F-9850-9325A00F0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SC-0R</a:t>
            </a:r>
          </a:p>
          <a:p>
            <a:r>
              <a:rPr lang="en-US" sz="4000" dirty="0"/>
              <a:t>November 2021 Update</a:t>
            </a:r>
          </a:p>
        </p:txBody>
      </p:sp>
    </p:spTree>
    <p:extLst>
      <p:ext uri="{BB962C8B-B14F-4D97-AF65-F5344CB8AC3E}">
        <p14:creationId xmlns:p14="http://schemas.microsoft.com/office/powerpoint/2010/main" val="2312681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91746-FEBA-4081-8DA5-2DF1CD6C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635" y="306169"/>
            <a:ext cx="3976295" cy="691888"/>
          </a:xfrm>
        </p:spPr>
        <p:txBody>
          <a:bodyPr>
            <a:normAutofit/>
          </a:bodyPr>
          <a:lstStyle/>
          <a:p>
            <a:r>
              <a:rPr lang="en-US" sz="2000" dirty="0"/>
              <a:t>Continuing Excavation for Wet 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6B9B3-7084-4FBF-B1E7-976F93D62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8260" y="1730550"/>
            <a:ext cx="5859943" cy="439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9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79173-D755-44B3-A398-9F72C58C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738" y="591628"/>
            <a:ext cx="3792523" cy="524108"/>
          </a:xfrm>
        </p:spPr>
        <p:txBody>
          <a:bodyPr>
            <a:normAutofit/>
          </a:bodyPr>
          <a:lstStyle/>
          <a:p>
            <a:r>
              <a:rPr lang="en-US" sz="2000" dirty="0"/>
              <a:t>Building Forms for Sand Slurry Base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8C760-C6FC-4FB9-9FA8-D1AF2C432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r="27339" b="-1"/>
          <a:stretch/>
        </p:blipFill>
        <p:spPr>
          <a:xfrm rot="5400000">
            <a:off x="3604470" y="1430556"/>
            <a:ext cx="4983061" cy="51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58B75-885E-479E-8B24-E459FE50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332" y="423849"/>
            <a:ext cx="1955334" cy="422767"/>
          </a:xfrm>
        </p:spPr>
        <p:txBody>
          <a:bodyPr>
            <a:normAutofit/>
          </a:bodyPr>
          <a:lstStyle/>
          <a:p>
            <a:r>
              <a:rPr lang="en-US" sz="2000" dirty="0"/>
              <a:t>Pouring Concrete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82263-5DC2-4CC0-989A-C7B19EB6E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3957" y="787894"/>
            <a:ext cx="7904085" cy="59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8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F9CC2C-2266-48F2-A60E-9E7372044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4" t="-1594" r="17676" b="-1"/>
          <a:stretch/>
        </p:blipFill>
        <p:spPr>
          <a:xfrm rot="5400000">
            <a:off x="3176630" y="675752"/>
            <a:ext cx="5838738" cy="52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2BF3D1-AE6C-40C1-8F9C-5C8E06FBC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8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21FF9-6C9B-4640-A4C2-A92DABE3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6" y="461395"/>
            <a:ext cx="3736247" cy="71756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Forms For Valve Box Flow Meter Foundations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6481D-CF6C-48FC-966F-97F7B2955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8002" y="127827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4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0956B-2E71-4AF6-8BBF-BC2DBD09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1803" y="1320537"/>
            <a:ext cx="6128391" cy="4596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0429D-FD20-4845-A54F-2E297D9D0D22}"/>
              </a:ext>
            </a:extLst>
          </p:cNvPr>
          <p:cNvSpPr txBox="1"/>
          <p:nvPr/>
        </p:nvSpPr>
        <p:spPr>
          <a:xfrm>
            <a:off x="5356116" y="245376"/>
            <a:ext cx="1396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Tying Rebar</a:t>
            </a:r>
          </a:p>
        </p:txBody>
      </p:sp>
    </p:spTree>
    <p:extLst>
      <p:ext uri="{BB962C8B-B14F-4D97-AF65-F5344CB8AC3E}">
        <p14:creationId xmlns:p14="http://schemas.microsoft.com/office/powerpoint/2010/main" val="2811704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98895A-22D8-424F-B491-BBAD52D0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18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99D698-5989-413D-A050-DC5D062A0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94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29</Words>
  <Application>Microsoft Office PowerPoint</Application>
  <PresentationFormat>Widescreen</PresentationFormat>
  <Paragraphs>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INFLUENT PUMP STATION</vt:lpstr>
      <vt:lpstr>Building Forms for Sand Slurry Base</vt:lpstr>
      <vt:lpstr>Pouring Concrete</vt:lpstr>
      <vt:lpstr>PowerPoint Presentation</vt:lpstr>
      <vt:lpstr>PowerPoint Presentation</vt:lpstr>
      <vt:lpstr>Forms For Valve Box Flow Meter Foundations</vt:lpstr>
      <vt:lpstr>PowerPoint Presentation</vt:lpstr>
      <vt:lpstr>PowerPoint Presentation</vt:lpstr>
      <vt:lpstr>PowerPoint Presentation</vt:lpstr>
      <vt:lpstr>Continuing Excavation for Wet Well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Mikah Salsi</dc:creator>
  <cp:lastModifiedBy>Mikah Salsi</cp:lastModifiedBy>
  <cp:revision>5</cp:revision>
  <dcterms:created xsi:type="dcterms:W3CDTF">2021-11-17T23:40:03Z</dcterms:created>
  <dcterms:modified xsi:type="dcterms:W3CDTF">2021-11-30T17:55:24Z</dcterms:modified>
</cp:coreProperties>
</file>