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2520A-49BC-4E1B-A08F-507BC7FF2B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3EF44E-9E13-64FB-960F-F646440280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8E581-6044-A5E0-70E2-00AFE74F8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61AD6-7D4F-406D-9F2A-229EB838722F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E62C0A-0B20-786B-F3C9-5BEB43523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BF69A-09C8-D1E7-DC2D-D7322B5FF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BB1AE-6049-462E-BE19-BC929669A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86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2B3D5-6A2A-6020-01C0-1614FDAD3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5CBBD5-2EF6-45A8-CAB2-BFC053E4C3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D451B0-A9D3-2D61-F0F0-B3F1B140A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61AD6-7D4F-406D-9F2A-229EB838722F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F190C-6762-0C08-FA2A-296387E09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73A35-5788-C17D-6C3E-BBEC65151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BB1AE-6049-462E-BE19-BC929669A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954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C2414E-7F6D-5B5C-15A9-E2AEC383CE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5A9094-BE2D-E54F-CE6D-7567B1460E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443DBD-BEB8-576B-20F7-F0C4FB49D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61AD6-7D4F-406D-9F2A-229EB838722F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D6B133-5194-D276-CC76-A5FB2ACEE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49272-947B-DEA2-4426-66751CC5A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BB1AE-6049-462E-BE19-BC929669A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115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94EFB-F10C-0686-D344-E0B95325E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AB172-6466-49FE-0A69-61CFEAF870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9692B-2405-DFA8-AD57-3899DDBAD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61AD6-7D4F-406D-9F2A-229EB838722F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A2EF7D-AB47-10F5-90F2-B8A8CC7D7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F4DC5-21E1-9AC1-9B0C-AFE397019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BB1AE-6049-462E-BE19-BC929669A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516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26423-4EB8-9D5E-B262-1FFAFAC41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F525A9-108E-37D2-2F94-830EB97F2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3C41AB-2168-F521-CA90-2107A98DE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61AD6-7D4F-406D-9F2A-229EB838722F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CC886-7395-4811-79B2-2DD136C0F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EB98E-127A-6137-206B-3AAD03316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BB1AE-6049-462E-BE19-BC929669A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383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19C36-ED03-02D4-6A57-57CE27EA1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79F09-0D8C-BAF8-3A57-6DB197B527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ED3F08-7ADB-9905-3A52-5EB5C9EB60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BB94D-91C4-9F40-6D87-F9BCDB70F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61AD6-7D4F-406D-9F2A-229EB838722F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46F69E-AA45-0073-1B5E-91E3BBC3E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61B3B2-80C9-4EE0-7B05-B1A220ECA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BB1AE-6049-462E-BE19-BC929669A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128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BC79B-1E52-0678-41ED-EF43D03A4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6A1F9-D5A3-EA9B-3E14-334AE51CE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36A58C-8109-4CD8-8C13-14F8B28B4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411FCC-7933-1611-7420-4FF233207A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E1FBAD-E999-B3F7-A9EF-1F45C8F990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A27583-08B6-83DD-DE72-6B29845E4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61AD6-7D4F-406D-9F2A-229EB838722F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798894-E5FF-8125-B543-C18778C7C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4657D8-1777-2E49-789C-0DA22BE63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BB1AE-6049-462E-BE19-BC929669A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98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BBFD2-4570-5635-FD36-BA8386EBA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2D0851-3BE9-6D93-4DF1-DCDA0E5CB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61AD6-7D4F-406D-9F2A-229EB838722F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92B205-AA87-EC74-0ED9-5653D2F75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32C71E-3B40-70B4-8246-32749BBFC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BB1AE-6049-462E-BE19-BC929669A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685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A32DE4-AF32-DADA-9985-1F27CF6EA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61AD6-7D4F-406D-9F2A-229EB838722F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63A634-895C-FC38-E8C3-106B1FC59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5FAF7D-A886-C97C-28DC-3783799C8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BB1AE-6049-462E-BE19-BC929669A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14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82E15-E250-FDB5-8BEA-B863FD5F2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ABC24C-50F6-BF29-EB77-CA8C69F32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E1068D-F565-4815-3F49-7B21EC7F15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B7F6AA-5003-BA75-9A64-5490076AD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61AD6-7D4F-406D-9F2A-229EB838722F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75EFB9-32B4-502F-B4E7-0F690ECED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E7EB69-7879-A5AC-CC89-79BD1E148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BB1AE-6049-462E-BE19-BC929669A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542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21061-8921-B603-069B-19235248C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B4137D-BE66-9592-556A-B3C2A82628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28E15A-100C-31E4-323A-EAECEE980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15D026-BC7D-FE9F-215A-E6D5F8B71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61AD6-7D4F-406D-9F2A-229EB838722F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BB5336-EAAE-2A7D-3EB8-F26341418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805D84-32D3-74C0-0D26-E09E0CDFD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BB1AE-6049-462E-BE19-BC929669A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47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765901-795E-6B81-9D31-49D47DB66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4F0735-C965-FA0F-ABCB-53BE3CA387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F2D94-1F82-9F89-75F9-AE1828C243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461AD6-7D4F-406D-9F2A-229EB838722F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BE82A-E2DC-6B81-022D-52781D3304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A03288-B5DD-624F-A7F2-B31863CC52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BB1AE-6049-462E-BE19-BC929669A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359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9ABC7-FB14-8D79-D03C-ACFB084CBE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September 2022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ADE653-F116-A6B5-67C5-8F188D7728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SC-OR Influent Pump Station Project</a:t>
            </a:r>
          </a:p>
        </p:txBody>
      </p:sp>
    </p:spTree>
    <p:extLst>
      <p:ext uri="{BB962C8B-B14F-4D97-AF65-F5344CB8AC3E}">
        <p14:creationId xmlns:p14="http://schemas.microsoft.com/office/powerpoint/2010/main" val="1048151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B8EE6-9DB7-A891-6C5E-FEA4AFBA1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0929" y="5770485"/>
            <a:ext cx="4657448" cy="936087"/>
          </a:xfrm>
        </p:spPr>
        <p:txBody>
          <a:bodyPr/>
          <a:lstStyle/>
          <a:p>
            <a:r>
              <a:rPr lang="en-US" dirty="0"/>
              <a:t>Raw Sewage Tie 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F67969-33CE-0A9A-01A8-F52A218E9A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20366" y="568756"/>
            <a:ext cx="4550052" cy="34125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11CCA0-57D0-9044-F985-C6561D5886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76567" y="457216"/>
            <a:ext cx="4869156" cy="36518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32F38F-AC15-1911-2AD8-9D3E55DE29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37135" y="589715"/>
            <a:ext cx="4717729" cy="353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808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F530D-1BCD-10A5-891F-A86763F6C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1620" y="5734978"/>
            <a:ext cx="5088755" cy="1087006"/>
          </a:xfrm>
        </p:spPr>
        <p:txBody>
          <a:bodyPr>
            <a:normAutofit fontScale="90000"/>
          </a:bodyPr>
          <a:lstStyle/>
          <a:p>
            <a:r>
              <a:rPr lang="en-US" dirty="0"/>
              <a:t>Plant Drain Piping Tie In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217EAF-E98C-5709-C095-27D8F00DC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5057" y="498705"/>
            <a:ext cx="3989646" cy="29922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F99DA2-B421-1764-619F-607710C26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97057" y="498706"/>
            <a:ext cx="3989648" cy="29922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65ADA4-E9A7-566B-65C3-45D013779E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47213" y="2107338"/>
            <a:ext cx="4145874" cy="31094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0EA480-AE72-A568-93FF-290CAB68E2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72944" y="2107339"/>
            <a:ext cx="4145873" cy="310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32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307CA-FB6D-6866-C76C-03F36D0D2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7803" y="5318865"/>
            <a:ext cx="6956394" cy="1325563"/>
          </a:xfrm>
        </p:spPr>
        <p:txBody>
          <a:bodyPr/>
          <a:lstStyle/>
          <a:p>
            <a:r>
              <a:rPr lang="en-US" dirty="0"/>
              <a:t>Electrical Building Foundation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B33109-C61D-1108-EE91-06F475B1ED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77039" y="3729732"/>
            <a:ext cx="3559955" cy="2669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74AF3D-9FDA-9887-941A-8189B576DB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20219" y="3935906"/>
            <a:ext cx="3339536" cy="25046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E4E4B7-4C51-9B9A-A24A-963F0543CF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42732" y="1556977"/>
            <a:ext cx="4607363" cy="34555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D39830-09A1-7D17-A889-712C2466AC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9624" y="634282"/>
            <a:ext cx="3616358" cy="27122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D71BF4-6E99-239B-0EE1-7059DDDBE5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86168" y="489402"/>
            <a:ext cx="3461785" cy="259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737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DB91D-7B2D-4E1B-1CE7-1A9840D5A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0374" y="5912528"/>
            <a:ext cx="3991252" cy="811798"/>
          </a:xfrm>
        </p:spPr>
        <p:txBody>
          <a:bodyPr/>
          <a:lstStyle/>
          <a:p>
            <a:r>
              <a:rPr lang="en-US" dirty="0"/>
              <a:t>New Power Drop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6B8DC0-8362-A656-B896-13B0AD5A0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92752" y="876840"/>
            <a:ext cx="5113788" cy="38353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B78271-FE4C-E20F-1C94-276F82E4EC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1836" y="876839"/>
            <a:ext cx="5113785" cy="383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3264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22</Words>
  <Application>Microsoft Office PowerPoint</Application>
  <PresentationFormat>Widescreen</PresentationFormat>
  <Paragraphs>6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September 2022</vt:lpstr>
      <vt:lpstr>Raw Sewage Tie In</vt:lpstr>
      <vt:lpstr>Plant Drain Piping Tie In</vt:lpstr>
      <vt:lpstr>Electrical Building Foundation</vt:lpstr>
      <vt:lpstr>New Power Drop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September 2022</dc:title>
  <dc:creator>Mikah Salsi</dc:creator>
  <cp:lastModifiedBy>Mikah Salsi</cp:lastModifiedBy>
  <cp:revision>2</cp:revision>
  <dcterms:created xsi:type="dcterms:W3CDTF">2022-09-23T16:30:00Z</dcterms:created>
  <dcterms:modified xsi:type="dcterms:W3CDTF">2022-12-22T18:02:05Z</dcterms:modified>
</cp:coreProperties>
</file>