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479549-830E-6F00-D892-088537FB51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98C8CF2-DE3F-890C-304A-C0CB2AA15E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070241-E7B7-A47A-09CF-50A3D76F57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20058A-A5D0-4C51-BCA6-07B421A2870E}" type="datetimeFigureOut">
              <a:rPr lang="en-US" smtClean="0"/>
              <a:t>8/11/2022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4BD4CD-FBD5-9CE0-727C-F8CEFCDE4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BB7E1D-74BE-10C5-1AC5-D12EC74A89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2D5635-7ABB-40E3-95A8-78C78B8222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88544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C0DA9B-7E3E-DBD3-2B94-FCA2718363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FD42157-A327-4F83-6206-1A1CC472A26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537702-4D1B-EAF2-AA52-45574989ED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20058A-A5D0-4C51-BCA6-07B421A2870E}" type="datetimeFigureOut">
              <a:rPr lang="en-US" smtClean="0"/>
              <a:t>8/11/2022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21BD4E-177B-F14C-246B-E2F0579A6E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59A224-9645-F824-C8AB-DC171BD83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2D5635-7ABB-40E3-95A8-78C78B8222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62267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05E9D18-B01A-C353-BD0B-706D3FC56FB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D013DA-21B4-DA9C-F659-8B461B2243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4A8356-9F7D-65D8-C1F4-107F42BD79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20058A-A5D0-4C51-BCA6-07B421A2870E}" type="datetimeFigureOut">
              <a:rPr lang="en-US" smtClean="0"/>
              <a:t>8/11/2022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AC42E4-9824-4454-4AE0-EADF97D1DB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607288-07C7-DB6C-761B-05041E02B7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2D5635-7ABB-40E3-95A8-78C78B8222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6378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864A95-D624-3917-8EBE-DB8CDBD142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F93C4D-748D-8E2C-5F75-61BB57584E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F8A422-7239-F6BB-7E82-2E9A95C6F3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20058A-A5D0-4C51-BCA6-07B421A2870E}" type="datetimeFigureOut">
              <a:rPr lang="en-US" smtClean="0"/>
              <a:t>8/11/2022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8F1312-EDDC-9C60-9045-B9BB606389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8F79A5-5D41-449A-71E9-F0398EACB6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2D5635-7ABB-40E3-95A8-78C78B8222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23755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C0C45D-F5D8-63B2-1BD0-CF24354C02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9154CB-6F91-A3E6-8E95-5EC05F75DB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3279D5-98CE-FDB4-8A15-FDFDEA6430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20058A-A5D0-4C51-BCA6-07B421A2870E}" type="datetimeFigureOut">
              <a:rPr lang="en-US" smtClean="0"/>
              <a:t>8/11/2022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7A7D70-2487-002B-A488-356210C618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62C80E-5425-E951-6A1A-FDFDFF1387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2D5635-7ABB-40E3-95A8-78C78B8222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3752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B335AC-42F0-720C-5176-DB7AD90A6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77B74C-6648-B27D-DF1B-F2F9668F0B8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72EE8EB-3186-6A81-5F11-52167638F2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6F347D1-831E-C713-C685-6757D7982D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20058A-A5D0-4C51-BCA6-07B421A2870E}" type="datetimeFigureOut">
              <a:rPr lang="en-US" smtClean="0"/>
              <a:t>8/11/2022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08B118-F80A-11F5-1F39-2D9D32BE50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724FADE-C2CE-1695-E969-DE5890451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2D5635-7ABB-40E3-95A8-78C78B8222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16869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9432CF-4E9A-7950-1088-F86B84ED66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0ED830-BE55-29FF-3506-A25F8B10C2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3316AC-00B6-72B0-3922-16BF794984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D3954E1-B657-C0E6-12A0-2B046196102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2E63002-9E5D-6CFC-5698-2A0E80566EC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6145006-8ECC-BB7F-00DC-31280D25B7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20058A-A5D0-4C51-BCA6-07B421A2870E}" type="datetimeFigureOut">
              <a:rPr lang="en-US" smtClean="0"/>
              <a:t>8/11/2022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B964B99-92C0-394C-6491-612BEDF9E4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ECD0DBA-4B73-719C-5F3A-C442FC4AC9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2D5635-7ABB-40E3-95A8-78C78B8222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51474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4096FE-15A7-7359-31FA-3D3935BB94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8E1520A-8A3E-8010-6F78-4211944E13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20058A-A5D0-4C51-BCA6-07B421A2870E}" type="datetimeFigureOut">
              <a:rPr lang="en-US" smtClean="0"/>
              <a:t>8/11/2022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8BA4E56-30B7-1570-3DC4-FE211B8882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3952495-6F45-243A-7EE3-6615C8BC31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2D5635-7ABB-40E3-95A8-78C78B8222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35149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A0263FA-A536-0ECD-9721-C40F288F4B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20058A-A5D0-4C51-BCA6-07B421A2870E}" type="datetimeFigureOut">
              <a:rPr lang="en-US" smtClean="0"/>
              <a:t>8/11/2022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B5DE6A4-EF10-CE1F-EF9A-0CB5494B63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732605-96E7-F8E6-958F-E6C311206D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2D5635-7ABB-40E3-95A8-78C78B8222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83251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FF8A09-EAC2-90B8-CD7F-E666DC5D17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9D791F-089D-CA0C-9BF0-9FAF7F7152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8F4C00A-B402-89B5-F4B0-687B9DEF2A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51FED8-84DB-AF8D-3C6E-FEA661C84A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20058A-A5D0-4C51-BCA6-07B421A2870E}" type="datetimeFigureOut">
              <a:rPr lang="en-US" smtClean="0"/>
              <a:t>8/11/2022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7AA5F0B-C419-6FA7-B859-65CE09E953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959CD1-728C-EB16-E7AB-3BF5E45D8E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2D5635-7ABB-40E3-95A8-78C78B8222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71745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0DD159-E098-562A-055E-67804B88AF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2A4BA67-78BB-FACD-701A-8A928E839C1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F97A715-C7DC-2E2F-D420-B48505898F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293DFDA-CAA9-C6E3-2BE0-A9D33A16F0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20058A-A5D0-4C51-BCA6-07B421A2870E}" type="datetimeFigureOut">
              <a:rPr lang="en-US" smtClean="0"/>
              <a:t>8/11/2022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9D229D-F998-A488-5EF0-1B11EFF985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B4A7586-2A8D-F6BD-2A45-6F915C83B0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2D5635-7ABB-40E3-95A8-78C78B8222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81371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8A493B7-6932-832A-B1B6-0BC638E7F0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EA7317-E0FA-84DC-5968-F55D2E66AF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60C35F-5A72-7DA1-FCA5-C341AB84E81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20058A-A5D0-4C51-BCA6-07B421A2870E}" type="datetimeFigureOut">
              <a:rPr lang="en-US" smtClean="0"/>
              <a:t>8/11/2022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FDFFAE-A0CE-2E79-5E8C-2085CA7C96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D8ADE8-A53E-1908-DC39-B891BE5589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2D5635-7ABB-40E3-95A8-78C78B8222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48554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36D1B2-A18F-8681-5A70-F04315EE911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June 2022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5BAB005-F89A-6274-413C-78F09EDE2EA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SC-OR INFLUENT PUMP STATION PROJECT</a:t>
            </a:r>
          </a:p>
        </p:txBody>
      </p:sp>
    </p:spTree>
    <p:extLst>
      <p:ext uri="{BB962C8B-B14F-4D97-AF65-F5344CB8AC3E}">
        <p14:creationId xmlns:p14="http://schemas.microsoft.com/office/powerpoint/2010/main" val="30682377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465603-D39A-A7AD-454D-A23CEC9150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033" y="5203456"/>
            <a:ext cx="11971967" cy="1325563"/>
          </a:xfrm>
        </p:spPr>
        <p:txBody>
          <a:bodyPr/>
          <a:lstStyle/>
          <a:p>
            <a:r>
              <a:rPr lang="en-US" dirty="0"/>
              <a:t>Pond Flow Meter Vault Excavation and Construction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5263A16-9D78-0ADF-FDDF-1807E8980C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28928" y="1293701"/>
            <a:ext cx="2791687" cy="2093765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A3CE3A4-CEFA-8EAA-ABA3-D23BB420F1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039480" y="723487"/>
            <a:ext cx="4474919" cy="335619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ED78DBB-CECF-703E-FBD5-44723BCD5C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462537" y="723486"/>
            <a:ext cx="4474918" cy="335618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2381101-71CA-6733-243F-ED57B6FCE59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316281" y="1222859"/>
            <a:ext cx="2980600" cy="2235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1391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ED2AE0-BB45-766D-1818-22A4A98DB4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3584" y="5298313"/>
            <a:ext cx="10244831" cy="1325563"/>
          </a:xfrm>
        </p:spPr>
        <p:txBody>
          <a:bodyPr/>
          <a:lstStyle/>
          <a:p>
            <a:r>
              <a:rPr lang="en-US" dirty="0"/>
              <a:t>New Pond Flow Meter Vault and Pipe Work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70AD6F5-9B5D-35FB-A68D-34789778EB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59500" y="669510"/>
            <a:ext cx="4352925" cy="3264693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5A8CE7F-3F46-4747-5EA8-F982E3E8C5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286225" y="2849672"/>
            <a:ext cx="2901862" cy="217639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49BFF36-F8A0-9FDA-948A-5DBCF8416F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87852" y="2849672"/>
            <a:ext cx="2901864" cy="217639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3B082A6-69F0-0AFC-F627-BBA922ADEA3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413172" y="638852"/>
            <a:ext cx="4107671" cy="308075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9C01AAE-2D12-AEF1-E26A-24A1FF42996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522620" y="71830"/>
            <a:ext cx="3146758" cy="2360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38516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E1BE2A-88A4-623E-2E8E-CD599131D2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9783" y="5377848"/>
            <a:ext cx="8332433" cy="1325563"/>
          </a:xfrm>
        </p:spPr>
        <p:txBody>
          <a:bodyPr/>
          <a:lstStyle/>
          <a:p>
            <a:r>
              <a:rPr lang="en-US" dirty="0"/>
              <a:t>Exterior Coating on the Valve Vaults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B2822CA-C2D7-E317-70DF-B2C3A76F578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32628" y="674957"/>
            <a:ext cx="5350523" cy="4012891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75E96A4-BBB6-C86C-5F6E-594493F491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308850" y="674959"/>
            <a:ext cx="5350520" cy="4012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92191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E7DCD8-E064-CA43-154C-8B1BEB0B5F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9782" y="5441029"/>
            <a:ext cx="8332434" cy="1325563"/>
          </a:xfrm>
        </p:spPr>
        <p:txBody>
          <a:bodyPr/>
          <a:lstStyle/>
          <a:p>
            <a:r>
              <a:rPr lang="en-US" dirty="0"/>
              <a:t>Backfilled with Sand Slurry Concrete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2FEB33E-6AB7-7DCF-2B1E-F4CB0B2117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536668" y="678526"/>
            <a:ext cx="5428204" cy="4071152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6B311AD-1ADF-1359-5364-13592C6B09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300465" y="678526"/>
            <a:ext cx="5428203" cy="407115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4955CCB-2459-17D8-54DE-7313D33C43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038045" y="941126"/>
            <a:ext cx="4115908" cy="3086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8609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C11034-58A9-A9A6-757D-B8F911DE91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2387" y="5532437"/>
            <a:ext cx="10515600" cy="1325563"/>
          </a:xfrm>
        </p:spPr>
        <p:txBody>
          <a:bodyPr/>
          <a:lstStyle/>
          <a:p>
            <a:r>
              <a:rPr lang="en-US" dirty="0"/>
              <a:t>Additional 300 Yards of Sand Slurry Concrete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65EF2FF-6710-5D43-6B68-9A64BF5D5CA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680855" y="766456"/>
            <a:ext cx="5446834" cy="4085125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BF8E97B-79E8-4D96-DE63-00B492F761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134163" y="847278"/>
            <a:ext cx="5354468" cy="40158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29259F6-9B16-9A1A-6021-A2A2C9297E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533394" y="1313354"/>
            <a:ext cx="4821808" cy="3616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29811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0D5344-F99D-B2A2-BCED-745150E679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14121" y="5309987"/>
            <a:ext cx="8163758" cy="1325563"/>
          </a:xfrm>
        </p:spPr>
        <p:txBody>
          <a:bodyPr/>
          <a:lstStyle/>
          <a:p>
            <a:r>
              <a:rPr lang="en-US" dirty="0"/>
              <a:t>New Auxiliary Pump being installed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1F69093-43B4-E314-A2EB-A4390ABDFE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94216" y="222450"/>
            <a:ext cx="5801784" cy="4351338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E1B94E0-33E2-0C7A-376F-60530F56F8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390213" y="222450"/>
            <a:ext cx="5801787" cy="4351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836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73</TotalTime>
  <Words>45</Words>
  <Application>Microsoft Office PowerPoint</Application>
  <PresentationFormat>Widescreen</PresentationFormat>
  <Paragraphs>8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Calibri</vt:lpstr>
      <vt:lpstr>Calibri Light</vt:lpstr>
      <vt:lpstr>Office Theme</vt:lpstr>
      <vt:lpstr>June 2022</vt:lpstr>
      <vt:lpstr>Pond Flow Meter Vault Excavation and Construction</vt:lpstr>
      <vt:lpstr>New Pond Flow Meter Vault and Pipe Work</vt:lpstr>
      <vt:lpstr>Exterior Coating on the Valve Vaults</vt:lpstr>
      <vt:lpstr>Backfilled with Sand Slurry Concrete</vt:lpstr>
      <vt:lpstr>Additional 300 Yards of Sand Slurry Concrete</vt:lpstr>
      <vt:lpstr>New Auxiliary Pump being installed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June 2022</dc:title>
  <dc:creator>Mikah Salsi</dc:creator>
  <cp:lastModifiedBy>Mikah Salsi</cp:lastModifiedBy>
  <cp:revision>3</cp:revision>
  <dcterms:created xsi:type="dcterms:W3CDTF">2022-06-27T17:48:10Z</dcterms:created>
  <dcterms:modified xsi:type="dcterms:W3CDTF">2022-08-11T14:37:37Z</dcterms:modified>
</cp:coreProperties>
</file>