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  <p:sldId id="265" r:id="rId3"/>
    <p:sldId id="266" r:id="rId4"/>
    <p:sldId id="283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9" r:id="rId17"/>
    <p:sldId id="280" r:id="rId18"/>
    <p:sldId id="282" r:id="rId19"/>
    <p:sldId id="28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E749D-2E1F-4528-92B2-CE275A14F3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BEAD89-5EDB-42C8-9D4B-47BABA2558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C7A2B-336C-4887-84E9-176412101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0B931-45E7-4588-8EE3-171818CC86AD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95C583-836B-424B-86D8-9B8B95927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03FC95-91A5-4DBA-A139-47C95D87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9A4D0-5657-44A9-8222-216BA253F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708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CC804-F90A-488B-A8AD-FB2BB4501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8C9AA0-A4C3-40F0-A3B0-45F4B0B82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E4A8CC-27C3-42F2-9B68-111F267C7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0B931-45E7-4588-8EE3-171818CC86AD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19885B-9186-4759-ACCA-4735DE9B5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0D82A7-BBA0-4385-881F-F46509AB5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9A4D0-5657-44A9-8222-216BA253F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1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FE8BFC-FC3C-4A3F-B170-21F616BE0C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A17D93-33C7-4CF8-8190-5A699B77ED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CC1339-3689-4426-8395-3CAC0B9D4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0B931-45E7-4588-8EE3-171818CC86AD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77B82B-C4D2-4DA9-B4C3-1E08E263F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8BC7B7-34B6-454A-9923-6F2209099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9A4D0-5657-44A9-8222-216BA253F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062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C5548-335B-498F-920F-666C78C79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839EEB-965C-4571-897F-6A9CAEDC89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8F2893-B74F-4244-8E80-563CD0F0A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0B931-45E7-4588-8EE3-171818CC86AD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A59299-29C1-4990-907E-D29F9BA78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C22DEB-1089-44C6-AC92-56BD865F3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9A4D0-5657-44A9-8222-216BA253F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057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D82DA-12F4-4291-A602-938F7F664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8DD19F-AF77-4952-9091-C917C42323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B31E5A-F4A9-4B76-A687-48B8699CE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0B931-45E7-4588-8EE3-171818CC86AD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D3797A-842C-4FAC-B871-FCAA00712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54BE12-BA32-477E-A86E-42B36FA3C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9A4D0-5657-44A9-8222-216BA253F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572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74E72-2ED3-436A-B895-BC83EDA9B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A6C01-165B-4592-B8F5-8322AFEFDB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E9197A-3F4B-4E1F-A92E-65379890DA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C3FC97-9E95-4D8F-970E-4F5620ACF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0B931-45E7-4588-8EE3-171818CC86AD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D1E5C4-2EC1-40D5-9088-61D65974B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D09189-1B6E-4E00-91EB-938510ED3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9A4D0-5657-44A9-8222-216BA253F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145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D7D5D-7D15-4716-97C2-624A5AA54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AD4B12-D244-4EC4-9E0E-EEB3768A95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396474-F5B7-4086-B388-C28575841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8B8C52-CC2B-4341-9A18-7DA508B6A7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2F18C2-2792-47F3-9516-B2FAE0C867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34270C-D969-47F6-88AB-6B0CB5250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0B931-45E7-4588-8EE3-171818CC86AD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41AD15-90CB-46D2-B452-7AA216AF0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E560A6-8035-43FF-9173-923C5DF3D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9A4D0-5657-44A9-8222-216BA253F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345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98861-FD99-4AF1-A761-EDFAF27AC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7625BC-1F7F-4AA0-8BDB-4A6B0F102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0B931-45E7-4588-8EE3-171818CC86AD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61EE28-1B55-4B3B-BB99-E4DBFB4D3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9DF0A3-55B0-4354-AFB1-EBA0349D6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9A4D0-5657-44A9-8222-216BA253F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88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1E2AAF-9588-495C-A3B0-468C18920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0B931-45E7-4588-8EE3-171818CC86AD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97462D-D3D6-4511-941B-002EDC673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60F822-C001-44CA-B904-A952D07F8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9A4D0-5657-44A9-8222-216BA253F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381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3B647-57D3-4AFE-90CA-C12F35C8B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7E39F4-E0E3-497E-83C7-A2FFFE0426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88D1D-74F6-425F-A3F2-ABBDF6E83F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BC4136-1CE8-4181-913E-2C0D1760F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0B931-45E7-4588-8EE3-171818CC86AD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8B77C8-AB15-4A18-912C-C40A46EC6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999BB0-F0C1-439A-9E63-65A1DEAAD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9A4D0-5657-44A9-8222-216BA253F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664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6AC8F-1095-4BAE-AE34-841831F4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7D6F5E-FE35-43A4-9150-387A184FD9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CC5477-1335-47C4-8980-4A108143BB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310DAA-70A8-40EE-A6FC-7F5BE8FB6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0B931-45E7-4588-8EE3-171818CC86AD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976073-B735-4DBE-A45A-AF2E54293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FC35AD-E37F-4997-A42E-A1735558B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9A4D0-5657-44A9-8222-216BA253F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617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E0D816-CB3D-4AE6-B3F1-4D60B6B97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4D11C9-8E8E-4F07-A190-DC5C25919D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7B929E-37CE-4E8B-91E1-A7879D2669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80B931-45E7-4588-8EE3-171818CC86AD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BF2954-09A7-46FA-85B2-D55194402B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C9120-6293-4F9A-B852-CBB1AD9CE8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89A4D0-5657-44A9-8222-216BA253F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538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1E4B2-DFBC-4627-A905-2396D6466B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January 2022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0D1E67-5594-4D3F-A85B-FE8F01A4BC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SC-OR Influent Pump Station Project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194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73AE4-EAF8-465D-AC63-23A91CF41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1562" y="6116715"/>
            <a:ext cx="9388876" cy="724616"/>
          </a:xfrm>
        </p:spPr>
        <p:txBody>
          <a:bodyPr/>
          <a:lstStyle/>
          <a:p>
            <a:r>
              <a:rPr lang="en-US" dirty="0"/>
              <a:t>Framing the Inner Wall of the Bar Screen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F613D81-B2EF-46A1-B813-06293665D3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66374" y="782407"/>
            <a:ext cx="6259252" cy="4694438"/>
          </a:xfrm>
        </p:spPr>
      </p:pic>
    </p:spTree>
    <p:extLst>
      <p:ext uri="{BB962C8B-B14F-4D97-AF65-F5344CB8AC3E}">
        <p14:creationId xmlns:p14="http://schemas.microsoft.com/office/powerpoint/2010/main" val="830752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73861-6DB9-4037-82FE-581DA53BA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FCC3AB3-2644-4FA2-B52F-AA72137C79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83791" y="869844"/>
            <a:ext cx="6824418" cy="5118312"/>
          </a:xfrm>
        </p:spPr>
      </p:pic>
    </p:spTree>
    <p:extLst>
      <p:ext uri="{BB962C8B-B14F-4D97-AF65-F5344CB8AC3E}">
        <p14:creationId xmlns:p14="http://schemas.microsoft.com/office/powerpoint/2010/main" val="25981067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573EF-98BE-4C39-B9C5-1DEF1A396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F296A43-720F-43BC-B789-FB692AE6EC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48280" y="861931"/>
            <a:ext cx="6895439" cy="5171578"/>
          </a:xfrm>
        </p:spPr>
      </p:pic>
    </p:spTree>
    <p:extLst>
      <p:ext uri="{BB962C8B-B14F-4D97-AF65-F5344CB8AC3E}">
        <p14:creationId xmlns:p14="http://schemas.microsoft.com/office/powerpoint/2010/main" val="25493002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B63BD-0B63-49D4-A2E2-F56426524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778A61-7CF3-47D6-A848-E1EDED3C45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13216" y="-8088"/>
            <a:ext cx="9165568" cy="6874176"/>
          </a:xfrm>
        </p:spPr>
      </p:pic>
    </p:spTree>
    <p:extLst>
      <p:ext uri="{BB962C8B-B14F-4D97-AF65-F5344CB8AC3E}">
        <p14:creationId xmlns:p14="http://schemas.microsoft.com/office/powerpoint/2010/main" val="16798856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8EB2F-9627-4833-80D6-5DEA07F9B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587" y="6076009"/>
            <a:ext cx="10190825" cy="705267"/>
          </a:xfrm>
        </p:spPr>
        <p:txBody>
          <a:bodyPr/>
          <a:lstStyle/>
          <a:p>
            <a:r>
              <a:rPr lang="en-US" dirty="0"/>
              <a:t>Framing The Exterior Wall of the Bar Screen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D1F795A-E4FE-4905-AAC1-02D16C7A0D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62570" y="767511"/>
            <a:ext cx="6066856" cy="4550141"/>
          </a:xfrm>
        </p:spPr>
      </p:pic>
    </p:spTree>
    <p:extLst>
      <p:ext uri="{BB962C8B-B14F-4D97-AF65-F5344CB8AC3E}">
        <p14:creationId xmlns:p14="http://schemas.microsoft.com/office/powerpoint/2010/main" val="7240924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B54CA-815F-4A1F-B0F3-573B2F11D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3396" y="6124513"/>
            <a:ext cx="6285206" cy="660879"/>
          </a:xfrm>
        </p:spPr>
        <p:txBody>
          <a:bodyPr>
            <a:normAutofit fontScale="90000"/>
          </a:bodyPr>
          <a:lstStyle/>
          <a:p>
            <a:r>
              <a:rPr lang="en-US" dirty="0"/>
              <a:t>Bar Screen Framing Complete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2EA8D6C9-F226-4651-B77C-706EFDEADE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33743" y="765564"/>
            <a:ext cx="6124513" cy="459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3128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547E2-E41A-4028-86FD-03B3A6170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8812" y="6081711"/>
            <a:ext cx="8554375" cy="776289"/>
          </a:xfrm>
        </p:spPr>
        <p:txBody>
          <a:bodyPr/>
          <a:lstStyle/>
          <a:p>
            <a:r>
              <a:rPr lang="en-US" dirty="0"/>
              <a:t>Pumping Concrete for the Bar Screen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D78B6CD-4C33-47CA-9E06-7F521A9297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970415" y="0"/>
            <a:ext cx="8251168" cy="6188376"/>
          </a:xfrm>
        </p:spPr>
      </p:pic>
    </p:spTree>
    <p:extLst>
      <p:ext uri="{BB962C8B-B14F-4D97-AF65-F5344CB8AC3E}">
        <p14:creationId xmlns:p14="http://schemas.microsoft.com/office/powerpoint/2010/main" val="32365509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C0F75-2D80-4E39-ABA7-BC0980ADF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0413" y="6134978"/>
            <a:ext cx="5811174" cy="723022"/>
          </a:xfrm>
        </p:spPr>
        <p:txBody>
          <a:bodyPr/>
          <a:lstStyle/>
          <a:p>
            <a:r>
              <a:rPr lang="en-US" dirty="0"/>
              <a:t>Bar Screen Pour Finished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EA7255B-9A25-46CB-8AE0-FD9FC84782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97469" y="774633"/>
            <a:ext cx="6197061" cy="4647795"/>
          </a:xfrm>
        </p:spPr>
      </p:pic>
    </p:spTree>
    <p:extLst>
      <p:ext uri="{BB962C8B-B14F-4D97-AF65-F5344CB8AC3E}">
        <p14:creationId xmlns:p14="http://schemas.microsoft.com/office/powerpoint/2010/main" val="20318307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7E21A-8198-495F-B779-A21CABB73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C2B398B-B45C-4073-B3BB-67177FF653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832812" y="231609"/>
            <a:ext cx="8526375" cy="6394781"/>
          </a:xfrm>
        </p:spPr>
      </p:pic>
    </p:spTree>
    <p:extLst>
      <p:ext uri="{BB962C8B-B14F-4D97-AF65-F5344CB8AC3E}">
        <p14:creationId xmlns:p14="http://schemas.microsoft.com/office/powerpoint/2010/main" val="8347373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681FE-993B-41F5-ACC6-8AC76C677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441078D-A612-4D9E-A6C0-D731BD6972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09204" y="91785"/>
            <a:ext cx="8899238" cy="6674429"/>
          </a:xfrm>
        </p:spPr>
      </p:pic>
    </p:spTree>
    <p:extLst>
      <p:ext uri="{BB962C8B-B14F-4D97-AF65-F5344CB8AC3E}">
        <p14:creationId xmlns:p14="http://schemas.microsoft.com/office/powerpoint/2010/main" val="572330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E18C3-2CC7-458A-9A11-875953E4D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0929" y="6063447"/>
            <a:ext cx="4870142" cy="731900"/>
          </a:xfrm>
        </p:spPr>
        <p:txBody>
          <a:bodyPr/>
          <a:lstStyle/>
          <a:p>
            <a:r>
              <a:rPr lang="en-US" dirty="0"/>
              <a:t>Pouring Foundations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02968EC-38A7-4969-8E9C-BD0BC98FEA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17981" y="832158"/>
            <a:ext cx="6156037" cy="4617028"/>
          </a:xfrm>
        </p:spPr>
      </p:pic>
    </p:spTree>
    <p:extLst>
      <p:ext uri="{BB962C8B-B14F-4D97-AF65-F5344CB8AC3E}">
        <p14:creationId xmlns:p14="http://schemas.microsoft.com/office/powerpoint/2010/main" val="29477832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DBB64-85E0-4905-A5E5-CC17CB36D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D9CB5BD-8301-4AE4-9D98-4AF05E1BF2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71954" y="856012"/>
            <a:ext cx="6848091" cy="5136067"/>
          </a:xfrm>
        </p:spPr>
      </p:pic>
    </p:spTree>
    <p:extLst>
      <p:ext uri="{BB962C8B-B14F-4D97-AF65-F5344CB8AC3E}">
        <p14:creationId xmlns:p14="http://schemas.microsoft.com/office/powerpoint/2010/main" val="25905909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18453-8AE1-481B-861D-F3688AC2B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740" y="6027938"/>
            <a:ext cx="11043821" cy="830062"/>
          </a:xfrm>
        </p:spPr>
        <p:txBody>
          <a:bodyPr/>
          <a:lstStyle/>
          <a:p>
            <a:r>
              <a:rPr lang="en-US" dirty="0"/>
              <a:t>Lining Up Concrete Trucks at the Pumper Truck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E21705-57E1-453E-9523-6B18BB083A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885025" y="0"/>
            <a:ext cx="8037250" cy="6027938"/>
          </a:xfrm>
        </p:spPr>
      </p:pic>
    </p:spTree>
    <p:extLst>
      <p:ext uri="{BB962C8B-B14F-4D97-AF65-F5344CB8AC3E}">
        <p14:creationId xmlns:p14="http://schemas.microsoft.com/office/powerpoint/2010/main" val="39108767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BED44-9BD8-4688-85F7-053CA4518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6044" y="6098959"/>
            <a:ext cx="4759911" cy="759041"/>
          </a:xfrm>
        </p:spPr>
        <p:txBody>
          <a:bodyPr/>
          <a:lstStyle/>
          <a:p>
            <a:r>
              <a:rPr lang="en-US" dirty="0"/>
              <a:t>Foundations Poured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57ED1B2-ADB7-4688-8AF0-4DE365996A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46519" y="762371"/>
            <a:ext cx="6098959" cy="4574218"/>
          </a:xfrm>
        </p:spPr>
      </p:pic>
    </p:spTree>
    <p:extLst>
      <p:ext uri="{BB962C8B-B14F-4D97-AF65-F5344CB8AC3E}">
        <p14:creationId xmlns:p14="http://schemas.microsoft.com/office/powerpoint/2010/main" val="14840208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B5CF7-4C26-4B32-88F7-52A873386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1" y="6090589"/>
            <a:ext cx="11540971" cy="767411"/>
          </a:xfrm>
        </p:spPr>
        <p:txBody>
          <a:bodyPr/>
          <a:lstStyle/>
          <a:p>
            <a:r>
              <a:rPr lang="en-US" dirty="0"/>
              <a:t>Concrete Slurry for the Base of the New Wet Well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14BED92-C453-4815-8D1E-C19AD93DA9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109926" y="0"/>
            <a:ext cx="7972148" cy="5979111"/>
          </a:xfrm>
        </p:spPr>
      </p:pic>
    </p:spTree>
    <p:extLst>
      <p:ext uri="{BB962C8B-B14F-4D97-AF65-F5344CB8AC3E}">
        <p14:creationId xmlns:p14="http://schemas.microsoft.com/office/powerpoint/2010/main" val="1298764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91BF6-B839-4B2C-B99B-C2D504E2C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440" y="6188244"/>
            <a:ext cx="9484311" cy="669756"/>
          </a:xfrm>
        </p:spPr>
        <p:txBody>
          <a:bodyPr>
            <a:normAutofit fontScale="90000"/>
          </a:bodyPr>
          <a:lstStyle/>
          <a:p>
            <a:r>
              <a:rPr lang="en-US" dirty="0"/>
              <a:t>Framing the Foundation of the New Wet Well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2EA98B1-CD8F-4602-9084-EB501AC59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90364" y="776113"/>
            <a:ext cx="6208899" cy="4656673"/>
          </a:xfrm>
        </p:spPr>
      </p:pic>
    </p:spTree>
    <p:extLst>
      <p:ext uri="{BB962C8B-B14F-4D97-AF65-F5344CB8AC3E}">
        <p14:creationId xmlns:p14="http://schemas.microsoft.com/office/powerpoint/2010/main" val="2798615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ED959-8FBC-4186-B60C-7E7431E1D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8946" y="6267635"/>
            <a:ext cx="5834106" cy="559783"/>
          </a:xfrm>
        </p:spPr>
        <p:txBody>
          <a:bodyPr>
            <a:normAutofit fontScale="90000"/>
          </a:bodyPr>
          <a:lstStyle/>
          <a:p>
            <a:r>
              <a:rPr lang="en-US" dirty="0"/>
              <a:t>Rebar in the New Wet Well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47ED2E6-5B86-4B0B-A229-B56CC80EEA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9381" y="979011"/>
            <a:ext cx="5961849" cy="447138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2F2BD7-A28C-4BE5-ACEE-9EEA76D477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25368" y="801213"/>
            <a:ext cx="6165047" cy="462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5476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7489B-0312-42F0-B67D-A74516F0D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7778" y="6134470"/>
            <a:ext cx="9924495" cy="723530"/>
          </a:xfrm>
        </p:spPr>
        <p:txBody>
          <a:bodyPr/>
          <a:lstStyle/>
          <a:p>
            <a:r>
              <a:rPr lang="en-US" dirty="0"/>
              <a:t>Foundation of the New Wet Well Poured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903E110-C7CA-4153-B84B-612E905490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939344" y="0"/>
            <a:ext cx="8313312" cy="6234984"/>
          </a:xfrm>
        </p:spPr>
      </p:pic>
    </p:spTree>
    <p:extLst>
      <p:ext uri="{BB962C8B-B14F-4D97-AF65-F5344CB8AC3E}">
        <p14:creationId xmlns:p14="http://schemas.microsoft.com/office/powerpoint/2010/main" val="6240774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80</Words>
  <Application>Microsoft Office PowerPoint</Application>
  <PresentationFormat>Widescreen</PresentationFormat>
  <Paragraphs>14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January 2022</vt:lpstr>
      <vt:lpstr>Pouring Foundations</vt:lpstr>
      <vt:lpstr>PowerPoint Presentation</vt:lpstr>
      <vt:lpstr>Lining Up Concrete Trucks at the Pumper Truck</vt:lpstr>
      <vt:lpstr>Foundations Poured</vt:lpstr>
      <vt:lpstr>Concrete Slurry for the Base of the New Wet Well</vt:lpstr>
      <vt:lpstr>Framing the Foundation of the New Wet Well</vt:lpstr>
      <vt:lpstr>Rebar in the New Wet Well</vt:lpstr>
      <vt:lpstr>Foundation of the New Wet Well Poured</vt:lpstr>
      <vt:lpstr>Framing the Inner Wall of the Bar Screen</vt:lpstr>
      <vt:lpstr>PowerPoint Presentation</vt:lpstr>
      <vt:lpstr>PowerPoint Presentation</vt:lpstr>
      <vt:lpstr>PowerPoint Presentation</vt:lpstr>
      <vt:lpstr>Framing The Exterior Wall of the Bar Screen</vt:lpstr>
      <vt:lpstr>Bar Screen Framing Complete</vt:lpstr>
      <vt:lpstr>Pumping Concrete for the Bar Screen</vt:lpstr>
      <vt:lpstr>Bar Screen Pour Finished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December 2021 Rains</dc:title>
  <dc:creator>Mikah Salsi</dc:creator>
  <cp:lastModifiedBy>Mikah Salsi</cp:lastModifiedBy>
  <cp:revision>2</cp:revision>
  <dcterms:created xsi:type="dcterms:W3CDTF">2022-01-27T22:01:54Z</dcterms:created>
  <dcterms:modified xsi:type="dcterms:W3CDTF">2022-01-27T23:13:26Z</dcterms:modified>
</cp:coreProperties>
</file>